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4" r:id="rId5"/>
    <p:sldId id="261" r:id="rId6"/>
    <p:sldId id="263" r:id="rId7"/>
    <p:sldId id="266" r:id="rId8"/>
    <p:sldId id="265" r:id="rId9"/>
    <p:sldId id="270" r:id="rId10"/>
    <p:sldId id="271" r:id="rId11"/>
    <p:sldId id="260" r:id="rId12"/>
    <p:sldId id="272" r:id="rId13"/>
    <p:sldId id="269" r:id="rId14"/>
    <p:sldId id="262" r:id="rId15"/>
    <p:sldId id="267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69"/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4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49271" y="6265852"/>
            <a:ext cx="17139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0.2c_NC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2023-09-10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 descr="로고, 상징, 그래픽, 화이트이(가) 표시된 사진&#10;&#10;자동 생성된 설명">
            <a:extLst>
              <a:ext uri="{FF2B5EF4-FFF2-40B4-BE49-F238E27FC236}">
                <a16:creationId xmlns:a16="http://schemas.microsoft.com/office/drawing/2014/main" id="{ABBA1477-4BEC-529D-72BC-085211AAA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7" y="187250"/>
            <a:ext cx="1101853" cy="60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7D588-F502-C81E-51B7-32686F75B23B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003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35775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18542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34D47-B087-49C7-D072-C162A94700A7}"/>
              </a:ext>
            </a:extLst>
          </p:cNvPr>
          <p:cNvSpPr txBox="1"/>
          <p:nvPr/>
        </p:nvSpPr>
        <p:spPr>
          <a:xfrm>
            <a:off x="7782183" y="139205"/>
            <a:ext cx="2081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게임플레이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  <a:endParaRPr lang="en-US" altLang="ko-KR" sz="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58C1171-BBB3-BF42-030E-90B216CDF8A4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003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0A114-8795-817F-E51E-D8237DDCFE3D}"/>
              </a:ext>
            </a:extLst>
          </p:cNvPr>
          <p:cNvSpPr txBox="1"/>
          <p:nvPr/>
        </p:nvSpPr>
        <p:spPr>
          <a:xfrm>
            <a:off x="7782183" y="139205"/>
            <a:ext cx="2081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게임플레이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  <a:endParaRPr lang="en-US" altLang="ko-KR" sz="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최근 관심 분야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( 23. 09 ~ 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1F8E-FE09-1987-656B-D1CABEEA0C15}"/>
              </a:ext>
            </a:extLst>
          </p:cNvPr>
          <p:cNvSpPr txBox="1"/>
          <p:nvPr/>
        </p:nvSpPr>
        <p:spPr>
          <a:xfrm>
            <a:off x="150394" y="102367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182CA-83DD-11EF-2660-1E03101C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2"/>
          <a:stretch/>
        </p:blipFill>
        <p:spPr>
          <a:xfrm>
            <a:off x="234614" y="1726956"/>
            <a:ext cx="2911097" cy="3152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0D54A-1EA8-EB81-1ADB-F0486FCD5DCF}"/>
              </a:ext>
            </a:extLst>
          </p:cNvPr>
          <p:cNvSpPr txBox="1"/>
          <p:nvPr/>
        </p:nvSpPr>
        <p:spPr>
          <a:xfrm>
            <a:off x="3214436" y="1627256"/>
            <a:ext cx="649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환경에서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노드의 효율적인 활용</a:t>
            </a:r>
          </a:p>
        </p:txBody>
      </p:sp>
    </p:spTree>
    <p:extLst>
      <p:ext uri="{BB962C8B-B14F-4D97-AF65-F5344CB8AC3E}">
        <p14:creationId xmlns:p14="http://schemas.microsoft.com/office/powerpoint/2010/main" val="234327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003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782183" y="139205"/>
            <a:ext cx="2081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게임플레이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  <a:endParaRPr lang="en-US" altLang="ko-KR" sz="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77B12EF-8739-0D5D-BC9A-8547A649E7C8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003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1984754" y="5841331"/>
            <a:ext cx="2012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 스레드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 스레드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스레드를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스레드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A70E3-623D-0ACD-9039-763131D713E4}"/>
              </a:ext>
            </a:extLst>
          </p:cNvPr>
          <p:cNvSpPr txBox="1"/>
          <p:nvPr/>
        </p:nvSpPr>
        <p:spPr>
          <a:xfrm>
            <a:off x="7782183" y="139205"/>
            <a:ext cx="2081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게임플레이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  <a:endParaRPr lang="en-US" altLang="ko-KR" sz="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1AA461-74ED-BF3E-258C-D867AA892CA0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003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62D23-8BAE-943D-ECBA-531821EBC4F7}"/>
              </a:ext>
            </a:extLst>
          </p:cNvPr>
          <p:cNvSpPr txBox="1"/>
          <p:nvPr/>
        </p:nvSpPr>
        <p:spPr>
          <a:xfrm>
            <a:off x="7782183" y="139205"/>
            <a:ext cx="2081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게임플레이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  <a:endParaRPr lang="en-US" altLang="ko-KR" sz="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A77739-BB09-3F78-DEEF-E1CCCF80FA74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003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445515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24BB6-ABAC-67C5-D195-0616E1340F0E}"/>
              </a:ext>
            </a:extLst>
          </p:cNvPr>
          <p:cNvSpPr txBox="1"/>
          <p:nvPr/>
        </p:nvSpPr>
        <p:spPr>
          <a:xfrm>
            <a:off x="7782183" y="139205"/>
            <a:ext cx="2081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게임플레이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  <a:endParaRPr lang="en-US" altLang="ko-KR" sz="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F498BC-342E-52C3-B2F0-1E87B73D5D28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003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4913D-648F-DA20-951F-EABD3F6BDF7B}"/>
              </a:ext>
            </a:extLst>
          </p:cNvPr>
          <p:cNvSpPr txBox="1"/>
          <p:nvPr/>
        </p:nvSpPr>
        <p:spPr>
          <a:xfrm>
            <a:off x="7782183" y="139205"/>
            <a:ext cx="2081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게임플레이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  <a:endParaRPr lang="en-US" altLang="ko-KR" sz="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65D810-DFFE-B217-2715-078C96454180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003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219011" y="1304631"/>
            <a:ext cx="477052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182476" y="5808365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140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139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298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175E2-68E8-6757-D2D3-340A50D8F769}"/>
              </a:ext>
            </a:extLst>
          </p:cNvPr>
          <p:cNvSpPr txBox="1"/>
          <p:nvPr/>
        </p:nvSpPr>
        <p:spPr>
          <a:xfrm>
            <a:off x="7782183" y="139205"/>
            <a:ext cx="2081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게임플레이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  <a:endParaRPr lang="en-US" altLang="ko-KR" sz="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9768A4-6FFB-FCD8-BE87-9921BFD637D9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003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7A153-93A9-FA7D-A416-F69883B8130F}"/>
              </a:ext>
            </a:extLst>
          </p:cNvPr>
          <p:cNvSpPr txBox="1"/>
          <p:nvPr/>
        </p:nvSpPr>
        <p:spPr>
          <a:xfrm>
            <a:off x="7782183" y="139205"/>
            <a:ext cx="2081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게임플레이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  <a:endParaRPr lang="en-US" altLang="ko-KR" sz="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D96405-9616-6AB2-5AA4-36F252F119BF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003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>
            <a:cxnSpLocks/>
          </p:cNvCxnSpPr>
          <p:nvPr/>
        </p:nvCxnSpPr>
        <p:spPr>
          <a:xfrm>
            <a:off x="0" y="3226067"/>
            <a:ext cx="3645334" cy="0"/>
          </a:xfrm>
          <a:prstGeom prst="line">
            <a:avLst/>
          </a:prstGeom>
          <a:ln w="28575">
            <a:solidFill>
              <a:srgbClr val="003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003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7CD5FF-8EF8-96A2-A783-5F51A732D2DF}"/>
              </a:ext>
            </a:extLst>
          </p:cNvPr>
          <p:cNvSpPr txBox="1"/>
          <p:nvPr/>
        </p:nvSpPr>
        <p:spPr>
          <a:xfrm>
            <a:off x="7782183" y="139205"/>
            <a:ext cx="2081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게임플레이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  <a:endParaRPr lang="en-US" altLang="ko-KR" sz="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765</TotalTime>
  <Words>2489</Words>
  <Application>Microsoft Office PowerPoint</Application>
  <PresentationFormat>A4 용지(210x297mm)</PresentationFormat>
  <Paragraphs>403</Paragraphs>
  <Slides>15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26</cp:revision>
  <dcterms:created xsi:type="dcterms:W3CDTF">2023-08-20T12:08:02Z</dcterms:created>
  <dcterms:modified xsi:type="dcterms:W3CDTF">2023-09-10T13:46:46Z</dcterms:modified>
</cp:coreProperties>
</file>